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</p:sldIdLst>
  <p:sldSz cx="9144000" cy="6858000" type="screen4x3"/>
  <p:notesSz cx="6858000" cy="9144000"/>
  <p:custDataLst>
    <p:tags r:id="rId6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283969" y="3530625"/>
            <a:ext cx="4860032" cy="2160240"/>
          </a:xfrm>
          <a:custGeom>
            <a:avLst/>
            <a:gdLst/>
            <a:ahLst/>
            <a:cxnLst/>
            <a:rect l="l" t="t" r="r" b="b"/>
            <a:pathLst>
              <a:path w="4328021" h="2160240">
                <a:moveTo>
                  <a:pt x="260655" y="0"/>
                </a:moveTo>
                <a:lnTo>
                  <a:pt x="4328021" y="0"/>
                </a:lnTo>
                <a:lnTo>
                  <a:pt x="4328021" y="2160240"/>
                </a:lnTo>
                <a:lnTo>
                  <a:pt x="260655" y="2160240"/>
                </a:lnTo>
                <a:cubicBezTo>
                  <a:pt x="116699" y="2160240"/>
                  <a:pt x="0" y="2043541"/>
                  <a:pt x="0" y="1899585"/>
                </a:cubicBezTo>
                <a:lnTo>
                  <a:pt x="0" y="260655"/>
                </a:lnTo>
                <a:cubicBezTo>
                  <a:pt x="0" y="116699"/>
                  <a:pt x="116699" y="0"/>
                  <a:pt x="260655" y="0"/>
                </a:cubicBezTo>
                <a:close/>
              </a:path>
            </a:pathLst>
          </a:custGeom>
          <a:solidFill>
            <a:schemeClr val="accent6">
              <a:lumMod val="5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283968" y="4931229"/>
            <a:ext cx="46085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1200" b="1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283968" y="3779101"/>
            <a:ext cx="46085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3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</a:p>
          <a:p>
            <a:pPr algn="r"/>
            <a:r>
              <a:rPr lang="en-US" altLang="ko-KR" sz="3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b="1" dirty="0"/>
              <a:t>Click to edit Master text </a:t>
            </a:r>
            <a:r>
              <a:rPr lang="en-US" altLang="ko-KR" b="1" dirty="0" smtClean="0"/>
              <a:t>styles </a:t>
            </a:r>
            <a:r>
              <a:rPr lang="en-US" b="1" dirty="0" smtClean="0"/>
              <a:t>- </a:t>
            </a: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Standard (4:3)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b="1" dirty="0"/>
              <a:t>Click to edit Master text </a:t>
            </a:r>
            <a:r>
              <a:rPr lang="en-US" altLang="ko-KR" b="1" dirty="0" smtClean="0"/>
              <a:t>styles </a:t>
            </a:r>
            <a:r>
              <a:rPr lang="en-US" b="1" dirty="0" smtClean="0"/>
              <a:t>-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Standard </a:t>
            </a:r>
            <a:r>
              <a:rPr lang="en-US" altLang="ko-KR" b="1" dirty="0">
                <a:latin typeface="Arial" pitchFamily="34" charset="0"/>
                <a:cs typeface="Arial" pitchFamily="34" charset="0"/>
              </a:rPr>
              <a:t>(4:3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needs. 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dirty="0"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8cd3e61cc5b5559d33ce018f24c7497d2c5cf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343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Wingdings</vt:lpstr>
      <vt:lpstr>Office Theme</vt:lpstr>
      <vt:lpstr>Custom Design</vt:lpstr>
      <vt:lpstr>PowerPoint Presentation</vt:lpstr>
      <vt:lpstr> Free PPT _ Click to add title</vt:lpstr>
      <vt:lpstr> Free PPT _ Click to add title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dc:description>www.Ghalamo.com</dc:description>
  <cp:lastModifiedBy>Mohammad</cp:lastModifiedBy>
  <cp:revision>33</cp:revision>
  <dcterms:created xsi:type="dcterms:W3CDTF">2014-04-01T16:35:38Z</dcterms:created>
  <dcterms:modified xsi:type="dcterms:W3CDTF">2016-02-27T21:14:32Z</dcterms:modified>
</cp:coreProperties>
</file>