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9" r:id="rId5"/>
  </p:sldIdLst>
  <p:sldSz cx="9144000" cy="6858000" type="screen4x3"/>
  <p:notesSz cx="6858000" cy="9144000"/>
  <p:custDataLst>
    <p:tags r:id="rId6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Free PPT _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6064" y="1628800"/>
            <a:ext cx="47880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www.Ghalamo.com</a:t>
            </a:r>
            <a:endParaRPr kumimoji="0" lang="en-US" altLang="ko-KR" sz="12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76064" y="476672"/>
            <a:ext cx="47880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FREE </a:t>
            </a:r>
          </a:p>
          <a:p>
            <a:r>
              <a:rPr lang="en-US" altLang="ko-K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</a:t>
            </a:r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b="1" dirty="0"/>
              <a:t>Click to edit Master text </a:t>
            </a:r>
            <a:r>
              <a:rPr lang="en-US" altLang="ko-KR" b="1" dirty="0" smtClean="0"/>
              <a:t>styles </a:t>
            </a:r>
            <a:r>
              <a:rPr lang="en-US" b="1" dirty="0" smtClean="0"/>
              <a:t>- </a:t>
            </a: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Standard (4:3)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  <a:p>
            <a:endParaRPr lang="en-US" altLang="ko-KR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</a:t>
            </a:r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b="1" dirty="0"/>
              <a:t>Click to edit Master text </a:t>
            </a:r>
            <a:r>
              <a:rPr lang="en-US" altLang="ko-KR" b="1" dirty="0" smtClean="0"/>
              <a:t>styles </a:t>
            </a:r>
            <a:r>
              <a:rPr lang="en-US" b="1" dirty="0" smtClean="0"/>
              <a:t>- 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Standard </a:t>
            </a:r>
            <a:r>
              <a:rPr lang="en-US" altLang="ko-KR" b="1" dirty="0">
                <a:latin typeface="Arial" pitchFamily="34" charset="0"/>
                <a:cs typeface="Arial" pitchFamily="34" charset="0"/>
              </a:rPr>
              <a:t>(4:3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)</a:t>
            </a:r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needs. 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This </a:t>
            </a:r>
            <a:r>
              <a:rPr lang="en-US" altLang="ko-KR" dirty="0">
                <a:latin typeface="Arial" pitchFamily="34" charset="0"/>
                <a:cs typeface="Arial" pitchFamily="34" charset="0"/>
              </a:rPr>
              <a:t>PowerPoint Template has clean and neutral design that can be adapted to any content and meets various market segments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24143ac21b19551de6f8ecf32fab7fd99959abc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343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Arial</vt:lpstr>
      <vt:lpstr>Calibri</vt:lpstr>
      <vt:lpstr>Wingdings</vt:lpstr>
      <vt:lpstr>Office Theme</vt:lpstr>
      <vt:lpstr>Custom Design</vt:lpstr>
      <vt:lpstr>PowerPoint Presentation</vt:lpstr>
      <vt:lpstr> Free PPT _ Click to add title</vt:lpstr>
      <vt:lpstr> Free PPT _ Click to add title</vt:lpstr>
    </vt:vector>
  </TitlesOfParts>
  <Company>www.Ghalamo.com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dc:description>www.Ghalamo.com</dc:description>
  <cp:lastModifiedBy>Mohammad</cp:lastModifiedBy>
  <cp:revision>32</cp:revision>
  <dcterms:created xsi:type="dcterms:W3CDTF">2014-04-01T16:35:38Z</dcterms:created>
  <dcterms:modified xsi:type="dcterms:W3CDTF">2016-02-27T21:13:42Z</dcterms:modified>
</cp:coreProperties>
</file>