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5715000" cy="5715000"/>
  <p:notesSz cx="6858000" cy="9144000"/>
  <p:defaultTextStyle>
    <a:defPPr>
      <a:defRPr lang="en-US"/>
    </a:defPPr>
    <a:lvl1pPr marL="0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1pPr>
    <a:lvl2pPr marL="274286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2pPr>
    <a:lvl3pPr marL="548570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3pPr>
    <a:lvl4pPr marL="822856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4pPr>
    <a:lvl5pPr marL="1097141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5pPr>
    <a:lvl6pPr marL="1371427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6pPr>
    <a:lvl7pPr marL="1645712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7pPr>
    <a:lvl8pPr marL="1919998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8pPr>
    <a:lvl9pPr marL="2194282" algn="l" defTabSz="548570" rtl="0" eaLnBrk="1" latinLnBrk="0" hangingPunct="1">
      <a:defRPr sz="10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8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625" y="935302"/>
            <a:ext cx="4857750" cy="1989667"/>
          </a:xfrm>
        </p:spPr>
        <p:txBody>
          <a:bodyPr anchor="b"/>
          <a:lstStyle>
            <a:lvl1pPr algn="ctr">
              <a:defRPr sz="37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75" y="3001698"/>
            <a:ext cx="4286250" cy="1379802"/>
          </a:xfrm>
        </p:spPr>
        <p:txBody>
          <a:bodyPr/>
          <a:lstStyle>
            <a:lvl1pPr marL="0" indent="0" algn="ctr">
              <a:buNone/>
              <a:defRPr sz="1500"/>
            </a:lvl1pPr>
            <a:lvl2pPr marL="285750" indent="0" algn="ctr">
              <a:buNone/>
              <a:defRPr sz="1250"/>
            </a:lvl2pPr>
            <a:lvl3pPr marL="571500" indent="0" algn="ctr">
              <a:buNone/>
              <a:defRPr sz="1125"/>
            </a:lvl3pPr>
            <a:lvl4pPr marL="857250" indent="0" algn="ctr">
              <a:buNone/>
              <a:defRPr sz="1000"/>
            </a:lvl4pPr>
            <a:lvl5pPr marL="1143000" indent="0" algn="ctr">
              <a:buNone/>
              <a:defRPr sz="1000"/>
            </a:lvl5pPr>
            <a:lvl6pPr marL="1428750" indent="0" algn="ctr">
              <a:buNone/>
              <a:defRPr sz="1000"/>
            </a:lvl6pPr>
            <a:lvl7pPr marL="1714500" indent="0" algn="ctr">
              <a:buNone/>
              <a:defRPr sz="1000"/>
            </a:lvl7pPr>
            <a:lvl8pPr marL="2000250" indent="0" algn="ctr">
              <a:buNone/>
              <a:defRPr sz="1000"/>
            </a:lvl8pPr>
            <a:lvl9pPr marL="2286000" indent="0" algn="ctr">
              <a:buNone/>
              <a:defRPr sz="1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7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089797" y="304271"/>
            <a:ext cx="1232297" cy="48431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2907" y="304271"/>
            <a:ext cx="3625453" cy="484319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8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16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930" y="1424783"/>
            <a:ext cx="4929188" cy="2377281"/>
          </a:xfrm>
        </p:spPr>
        <p:txBody>
          <a:bodyPr anchor="b"/>
          <a:lstStyle>
            <a:lvl1pPr>
              <a:defRPr sz="37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930" y="3824554"/>
            <a:ext cx="4929188" cy="1250156"/>
          </a:xfr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28575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1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906" y="1521354"/>
            <a:ext cx="2428875" cy="362611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3219" y="1521354"/>
            <a:ext cx="2428875" cy="362611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5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650" y="304272"/>
            <a:ext cx="4929188" cy="11046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651" y="1400969"/>
            <a:ext cx="2417713" cy="686593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5750" indent="0">
              <a:buNone/>
              <a:defRPr sz="1250" b="1"/>
            </a:lvl2pPr>
            <a:lvl3pPr marL="571500" indent="0">
              <a:buNone/>
              <a:defRPr sz="1125" b="1"/>
            </a:lvl3pPr>
            <a:lvl4pPr marL="857250" indent="0">
              <a:buNone/>
              <a:defRPr sz="1000" b="1"/>
            </a:lvl4pPr>
            <a:lvl5pPr marL="1143000" indent="0">
              <a:buNone/>
              <a:defRPr sz="1000" b="1"/>
            </a:lvl5pPr>
            <a:lvl6pPr marL="1428750" indent="0">
              <a:buNone/>
              <a:defRPr sz="1000" b="1"/>
            </a:lvl6pPr>
            <a:lvl7pPr marL="1714500" indent="0">
              <a:buNone/>
              <a:defRPr sz="1000" b="1"/>
            </a:lvl7pPr>
            <a:lvl8pPr marL="2000250" indent="0">
              <a:buNone/>
              <a:defRPr sz="1000" b="1"/>
            </a:lvl8pPr>
            <a:lvl9pPr marL="2286000" indent="0">
              <a:buNone/>
              <a:defRPr sz="10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51" y="2087563"/>
            <a:ext cx="2417713" cy="307049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3219" y="1400969"/>
            <a:ext cx="2429619" cy="686593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5750" indent="0">
              <a:buNone/>
              <a:defRPr sz="1250" b="1"/>
            </a:lvl2pPr>
            <a:lvl3pPr marL="571500" indent="0">
              <a:buNone/>
              <a:defRPr sz="1125" b="1"/>
            </a:lvl3pPr>
            <a:lvl4pPr marL="857250" indent="0">
              <a:buNone/>
              <a:defRPr sz="1000" b="1"/>
            </a:lvl4pPr>
            <a:lvl5pPr marL="1143000" indent="0">
              <a:buNone/>
              <a:defRPr sz="1000" b="1"/>
            </a:lvl5pPr>
            <a:lvl6pPr marL="1428750" indent="0">
              <a:buNone/>
              <a:defRPr sz="1000" b="1"/>
            </a:lvl6pPr>
            <a:lvl7pPr marL="1714500" indent="0">
              <a:buNone/>
              <a:defRPr sz="1000" b="1"/>
            </a:lvl7pPr>
            <a:lvl8pPr marL="2000250" indent="0">
              <a:buNone/>
              <a:defRPr sz="1000" b="1"/>
            </a:lvl8pPr>
            <a:lvl9pPr marL="2286000" indent="0">
              <a:buNone/>
              <a:defRPr sz="10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3219" y="2087563"/>
            <a:ext cx="2429619" cy="307049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4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7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8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651" y="381000"/>
            <a:ext cx="1843236" cy="13335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9619" y="822856"/>
            <a:ext cx="2893219" cy="4061354"/>
          </a:xfrm>
        </p:spPr>
        <p:txBody>
          <a:bodyPr/>
          <a:lstStyle>
            <a:lvl1pPr>
              <a:defRPr sz="2000"/>
            </a:lvl1pPr>
            <a:lvl2pPr>
              <a:defRPr sz="1750"/>
            </a:lvl2pPr>
            <a:lvl3pPr>
              <a:defRPr sz="1500"/>
            </a:lvl3pPr>
            <a:lvl4pPr>
              <a:defRPr sz="1250"/>
            </a:lvl4pPr>
            <a:lvl5pPr>
              <a:defRPr sz="1250"/>
            </a:lvl5pPr>
            <a:lvl6pPr>
              <a:defRPr sz="1250"/>
            </a:lvl6pPr>
            <a:lvl7pPr>
              <a:defRPr sz="1250"/>
            </a:lvl7pPr>
            <a:lvl8pPr>
              <a:defRPr sz="1250"/>
            </a:lvl8pPr>
            <a:lvl9pPr>
              <a:defRPr sz="12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651" y="1714500"/>
            <a:ext cx="1843236" cy="3176323"/>
          </a:xfrm>
        </p:spPr>
        <p:txBody>
          <a:bodyPr/>
          <a:lstStyle>
            <a:lvl1pPr marL="0" indent="0">
              <a:buNone/>
              <a:defRPr sz="1000"/>
            </a:lvl1pPr>
            <a:lvl2pPr marL="285750" indent="0">
              <a:buNone/>
              <a:defRPr sz="875"/>
            </a:lvl2pPr>
            <a:lvl3pPr marL="571500" indent="0">
              <a:buNone/>
              <a:defRPr sz="750"/>
            </a:lvl3pPr>
            <a:lvl4pPr marL="857250" indent="0">
              <a:buNone/>
              <a:defRPr sz="625"/>
            </a:lvl4pPr>
            <a:lvl5pPr marL="1143000" indent="0">
              <a:buNone/>
              <a:defRPr sz="625"/>
            </a:lvl5pPr>
            <a:lvl6pPr marL="1428750" indent="0">
              <a:buNone/>
              <a:defRPr sz="625"/>
            </a:lvl6pPr>
            <a:lvl7pPr marL="1714500" indent="0">
              <a:buNone/>
              <a:defRPr sz="625"/>
            </a:lvl7pPr>
            <a:lvl8pPr marL="2000250" indent="0">
              <a:buNone/>
              <a:defRPr sz="625"/>
            </a:lvl8pPr>
            <a:lvl9pPr marL="2286000" indent="0">
              <a:buNone/>
              <a:defRPr sz="62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618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651" y="381000"/>
            <a:ext cx="1843236" cy="13335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29619" y="822856"/>
            <a:ext cx="2893219" cy="4061354"/>
          </a:xfrm>
        </p:spPr>
        <p:txBody>
          <a:bodyPr anchor="t"/>
          <a:lstStyle>
            <a:lvl1pPr marL="0" indent="0">
              <a:buNone/>
              <a:defRPr sz="2000"/>
            </a:lvl1pPr>
            <a:lvl2pPr marL="285750" indent="0">
              <a:buNone/>
              <a:defRPr sz="1750"/>
            </a:lvl2pPr>
            <a:lvl3pPr marL="571500" indent="0">
              <a:buNone/>
              <a:defRPr sz="1500"/>
            </a:lvl3pPr>
            <a:lvl4pPr marL="857250" indent="0">
              <a:buNone/>
              <a:defRPr sz="1250"/>
            </a:lvl4pPr>
            <a:lvl5pPr marL="1143000" indent="0">
              <a:buNone/>
              <a:defRPr sz="1250"/>
            </a:lvl5pPr>
            <a:lvl6pPr marL="1428750" indent="0">
              <a:buNone/>
              <a:defRPr sz="1250"/>
            </a:lvl6pPr>
            <a:lvl7pPr marL="1714500" indent="0">
              <a:buNone/>
              <a:defRPr sz="1250"/>
            </a:lvl7pPr>
            <a:lvl8pPr marL="2000250" indent="0">
              <a:buNone/>
              <a:defRPr sz="1250"/>
            </a:lvl8pPr>
            <a:lvl9pPr marL="2286000" indent="0">
              <a:buNone/>
              <a:defRPr sz="125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651" y="1714500"/>
            <a:ext cx="1843236" cy="3176323"/>
          </a:xfrm>
        </p:spPr>
        <p:txBody>
          <a:bodyPr/>
          <a:lstStyle>
            <a:lvl1pPr marL="0" indent="0">
              <a:buNone/>
              <a:defRPr sz="1000"/>
            </a:lvl1pPr>
            <a:lvl2pPr marL="285750" indent="0">
              <a:buNone/>
              <a:defRPr sz="875"/>
            </a:lvl2pPr>
            <a:lvl3pPr marL="571500" indent="0">
              <a:buNone/>
              <a:defRPr sz="750"/>
            </a:lvl3pPr>
            <a:lvl4pPr marL="857250" indent="0">
              <a:buNone/>
              <a:defRPr sz="625"/>
            </a:lvl4pPr>
            <a:lvl5pPr marL="1143000" indent="0">
              <a:buNone/>
              <a:defRPr sz="625"/>
            </a:lvl5pPr>
            <a:lvl6pPr marL="1428750" indent="0">
              <a:buNone/>
              <a:defRPr sz="625"/>
            </a:lvl6pPr>
            <a:lvl7pPr marL="1714500" indent="0">
              <a:buNone/>
              <a:defRPr sz="625"/>
            </a:lvl7pPr>
            <a:lvl8pPr marL="2000250" indent="0">
              <a:buNone/>
              <a:defRPr sz="625"/>
            </a:lvl8pPr>
            <a:lvl9pPr marL="2286000" indent="0">
              <a:buNone/>
              <a:defRPr sz="62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69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2906" y="304272"/>
            <a:ext cx="4929188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06" y="1521354"/>
            <a:ext cx="4929188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2906" y="5296960"/>
            <a:ext cx="1285875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4B624-BEFF-45D6-A620-4734B9575CF5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3094" y="5296960"/>
            <a:ext cx="1928813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6219" y="5296960"/>
            <a:ext cx="1285875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9B818-74B0-45BF-857C-06A28EBDB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571500" rtl="0" eaLnBrk="1" latinLnBrk="0" hangingPunct="1">
        <a:lnSpc>
          <a:spcPct val="90000"/>
        </a:lnSpc>
        <a:spcBef>
          <a:spcPct val="0"/>
        </a:spcBef>
        <a:buNone/>
        <a:defRPr sz="27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2875" indent="-142875" algn="l" defTabSz="5715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143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10001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2858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5716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1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8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7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2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898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4</cp:revision>
  <dcterms:created xsi:type="dcterms:W3CDTF">2020-04-25T05:20:14Z</dcterms:created>
  <dcterms:modified xsi:type="dcterms:W3CDTF">2020-04-25T08:30:47Z</dcterms:modified>
</cp:coreProperties>
</file>