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3716000" cy="13716000"/>
  <p:notesSz cx="6858000" cy="9144000"/>
  <p:defaultTextStyle>
    <a:defPPr>
      <a:defRPr lang="en-US"/>
    </a:defPPr>
    <a:lvl1pPr marL="0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18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2244726"/>
            <a:ext cx="10287000" cy="47752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7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7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2" y="730250"/>
            <a:ext cx="2957513" cy="1162367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5" y="730250"/>
            <a:ext cx="8701088" cy="1162367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21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5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1" y="3419477"/>
            <a:ext cx="11830050" cy="5705474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1" y="9178927"/>
            <a:ext cx="11830050" cy="3000374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02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8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1"/>
            <a:ext cx="11830050" cy="26511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2" y="3362326"/>
            <a:ext cx="5802510" cy="164782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2" y="5010150"/>
            <a:ext cx="5802510" cy="73691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3362326"/>
            <a:ext cx="5831087" cy="164782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5010150"/>
            <a:ext cx="5831087" cy="73691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7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9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1"/>
            <a:ext cx="6943725" cy="9747250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85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31087" y="1974851"/>
            <a:ext cx="6943725" cy="9747250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6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1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1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764B2-E881-450F-96F2-58FE932972FB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1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1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FA19B-F49A-41E3-9A36-8E5A55F79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6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355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1</cp:revision>
  <dcterms:created xsi:type="dcterms:W3CDTF">2020-04-25T08:25:47Z</dcterms:created>
  <dcterms:modified xsi:type="dcterms:W3CDTF">2020-04-25T08:26:15Z</dcterms:modified>
</cp:coreProperties>
</file>