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3716000" cy="13716000"/>
  <p:notesSz cx="6858000" cy="9144000"/>
  <p:defaultTextStyle>
    <a:defPPr>
      <a:defRPr lang="en-US"/>
    </a:defPPr>
    <a:lvl1pPr marL="0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2592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5" d="100"/>
          <a:sy n="35" d="100"/>
        </p:scale>
        <p:origin x="18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32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6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525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5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93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37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009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95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60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341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224CD-D730-43A5-94F4-CB91302DD5A3}" type="datetimeFigureOut">
              <a:rPr lang="en-US" smtClean="0"/>
              <a:t>12/29/2019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B8454-54C7-4B48-A15F-C8A31174AA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393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3379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1</cp:revision>
  <dcterms:created xsi:type="dcterms:W3CDTF">2019-12-29T09:38:11Z</dcterms:created>
  <dcterms:modified xsi:type="dcterms:W3CDTF">2019-12-29T09:38:28Z</dcterms:modified>
</cp:coreProperties>
</file>