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</p:sldIdLst>
  <p:sldSz cx="21599525" cy="14400213"/>
  <p:notesSz cx="6858000" cy="9144000"/>
  <p:defaultTextStyle>
    <a:defPPr>
      <a:defRPr lang="en-US"/>
    </a:defPPr>
    <a:lvl1pPr marL="0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1pPr>
    <a:lvl2pPr marL="571430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2pPr>
    <a:lvl3pPr marL="1142859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3pPr>
    <a:lvl4pPr marL="1714289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4pPr>
    <a:lvl5pPr marL="2285720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5pPr>
    <a:lvl6pPr marL="2857150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6pPr>
    <a:lvl7pPr marL="3428580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7pPr>
    <a:lvl8pPr marL="4000010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8pPr>
    <a:lvl9pPr marL="4571439" algn="l" defTabSz="1142859" rtl="0" eaLnBrk="1" latinLnBrk="0" hangingPunct="1">
      <a:defRPr sz="22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5" d="100"/>
          <a:sy n="25" d="100"/>
        </p:scale>
        <p:origin x="168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2356703"/>
            <a:ext cx="18359596" cy="5013407"/>
          </a:xfrm>
        </p:spPr>
        <p:txBody>
          <a:bodyPr anchor="b"/>
          <a:lstStyle>
            <a:lvl1pPr algn="ctr">
              <a:defRPr sz="125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7563446"/>
            <a:ext cx="16199644" cy="3476717"/>
          </a:xfrm>
        </p:spPr>
        <p:txBody>
          <a:bodyPr/>
          <a:lstStyle>
            <a:lvl1pPr marL="0" indent="0" algn="ctr">
              <a:buNone/>
              <a:defRPr sz="5040"/>
            </a:lvl1pPr>
            <a:lvl2pPr marL="960029" indent="0" algn="ctr">
              <a:buNone/>
              <a:defRPr sz="4200"/>
            </a:lvl2pPr>
            <a:lvl3pPr marL="1920057" indent="0" algn="ctr">
              <a:buNone/>
              <a:defRPr sz="3780"/>
            </a:lvl3pPr>
            <a:lvl4pPr marL="2880086" indent="0" algn="ctr">
              <a:buNone/>
              <a:defRPr sz="3360"/>
            </a:lvl4pPr>
            <a:lvl5pPr marL="3840114" indent="0" algn="ctr">
              <a:buNone/>
              <a:defRPr sz="3360"/>
            </a:lvl5pPr>
            <a:lvl6pPr marL="4800143" indent="0" algn="ctr">
              <a:buNone/>
              <a:defRPr sz="3360"/>
            </a:lvl6pPr>
            <a:lvl7pPr marL="5760171" indent="0" algn="ctr">
              <a:buNone/>
              <a:defRPr sz="3360"/>
            </a:lvl7pPr>
            <a:lvl8pPr marL="6720200" indent="0" algn="ctr">
              <a:buNone/>
              <a:defRPr sz="3360"/>
            </a:lvl8pPr>
            <a:lvl9pPr marL="7680228" indent="0" algn="ctr">
              <a:buNone/>
              <a:defRPr sz="3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35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831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3590057"/>
            <a:ext cx="18629590" cy="5990088"/>
          </a:xfrm>
        </p:spPr>
        <p:txBody>
          <a:bodyPr anchor="b"/>
          <a:lstStyle>
            <a:lvl1pPr>
              <a:defRPr sz="1259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9636813"/>
            <a:ext cx="18629590" cy="3150046"/>
          </a:xfrm>
        </p:spPr>
        <p:txBody>
          <a:bodyPr/>
          <a:lstStyle>
            <a:lvl1pPr marL="0" indent="0">
              <a:buNone/>
              <a:defRPr sz="5040">
                <a:solidFill>
                  <a:schemeClr val="tx1"/>
                </a:solidFill>
              </a:defRPr>
            </a:lvl1pPr>
            <a:lvl2pPr marL="960029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2pPr>
            <a:lvl3pPr marL="192005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3pPr>
            <a:lvl4pPr marL="2880086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3840114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4800143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5760171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67202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7680228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582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3833390"/>
            <a:ext cx="9179798" cy="91368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3833390"/>
            <a:ext cx="9179798" cy="913680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93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766681"/>
            <a:ext cx="18629590" cy="278337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3530053"/>
            <a:ext cx="9137610" cy="1730025"/>
          </a:xfrm>
        </p:spPr>
        <p:txBody>
          <a:bodyPr anchor="b"/>
          <a:lstStyle>
            <a:lvl1pPr marL="0" indent="0">
              <a:buNone/>
              <a:defRPr sz="5040" b="1"/>
            </a:lvl1pPr>
            <a:lvl2pPr marL="960029" indent="0">
              <a:buNone/>
              <a:defRPr sz="4200" b="1"/>
            </a:lvl2pPr>
            <a:lvl3pPr marL="1920057" indent="0">
              <a:buNone/>
              <a:defRPr sz="3780" b="1"/>
            </a:lvl3pPr>
            <a:lvl4pPr marL="2880086" indent="0">
              <a:buNone/>
              <a:defRPr sz="3360" b="1"/>
            </a:lvl4pPr>
            <a:lvl5pPr marL="3840114" indent="0">
              <a:buNone/>
              <a:defRPr sz="3360" b="1"/>
            </a:lvl5pPr>
            <a:lvl6pPr marL="4800143" indent="0">
              <a:buNone/>
              <a:defRPr sz="3360" b="1"/>
            </a:lvl6pPr>
            <a:lvl7pPr marL="5760171" indent="0">
              <a:buNone/>
              <a:defRPr sz="3360" b="1"/>
            </a:lvl7pPr>
            <a:lvl8pPr marL="6720200" indent="0">
              <a:buNone/>
              <a:defRPr sz="3360" b="1"/>
            </a:lvl8pPr>
            <a:lvl9pPr marL="7680228" indent="0">
              <a:buNone/>
              <a:defRPr sz="33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5260078"/>
            <a:ext cx="9137610" cy="77367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3530053"/>
            <a:ext cx="9182611" cy="1730025"/>
          </a:xfrm>
        </p:spPr>
        <p:txBody>
          <a:bodyPr anchor="b"/>
          <a:lstStyle>
            <a:lvl1pPr marL="0" indent="0">
              <a:buNone/>
              <a:defRPr sz="5040" b="1"/>
            </a:lvl1pPr>
            <a:lvl2pPr marL="960029" indent="0">
              <a:buNone/>
              <a:defRPr sz="4200" b="1"/>
            </a:lvl2pPr>
            <a:lvl3pPr marL="1920057" indent="0">
              <a:buNone/>
              <a:defRPr sz="3780" b="1"/>
            </a:lvl3pPr>
            <a:lvl4pPr marL="2880086" indent="0">
              <a:buNone/>
              <a:defRPr sz="3360" b="1"/>
            </a:lvl4pPr>
            <a:lvl5pPr marL="3840114" indent="0">
              <a:buNone/>
              <a:defRPr sz="3360" b="1"/>
            </a:lvl5pPr>
            <a:lvl6pPr marL="4800143" indent="0">
              <a:buNone/>
              <a:defRPr sz="3360" b="1"/>
            </a:lvl6pPr>
            <a:lvl7pPr marL="5760171" indent="0">
              <a:buNone/>
              <a:defRPr sz="3360" b="1"/>
            </a:lvl7pPr>
            <a:lvl8pPr marL="6720200" indent="0">
              <a:buNone/>
              <a:defRPr sz="3360" b="1"/>
            </a:lvl8pPr>
            <a:lvl9pPr marL="7680228" indent="0">
              <a:buNone/>
              <a:defRPr sz="336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5260078"/>
            <a:ext cx="9182611" cy="773678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925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14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90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960014"/>
            <a:ext cx="6966409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2073367"/>
            <a:ext cx="10934760" cy="10233485"/>
          </a:xfrm>
        </p:spPr>
        <p:txBody>
          <a:bodyPr/>
          <a:lstStyle>
            <a:lvl1pPr>
              <a:defRPr sz="6719"/>
            </a:lvl1pPr>
            <a:lvl2pPr>
              <a:defRPr sz="5879"/>
            </a:lvl2pPr>
            <a:lvl3pPr>
              <a:defRPr sz="504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4320064"/>
            <a:ext cx="6966409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60029" indent="0">
              <a:buNone/>
              <a:defRPr sz="2940"/>
            </a:lvl2pPr>
            <a:lvl3pPr marL="1920057" indent="0">
              <a:buNone/>
              <a:defRPr sz="2520"/>
            </a:lvl3pPr>
            <a:lvl4pPr marL="2880086" indent="0">
              <a:buNone/>
              <a:defRPr sz="2100"/>
            </a:lvl4pPr>
            <a:lvl5pPr marL="3840114" indent="0">
              <a:buNone/>
              <a:defRPr sz="2100"/>
            </a:lvl5pPr>
            <a:lvl6pPr marL="4800143" indent="0">
              <a:buNone/>
              <a:defRPr sz="2100"/>
            </a:lvl6pPr>
            <a:lvl7pPr marL="5760171" indent="0">
              <a:buNone/>
              <a:defRPr sz="2100"/>
            </a:lvl7pPr>
            <a:lvl8pPr marL="6720200" indent="0">
              <a:buNone/>
              <a:defRPr sz="2100"/>
            </a:lvl8pPr>
            <a:lvl9pPr marL="7680228" indent="0">
              <a:buNone/>
              <a:defRPr sz="2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872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960014"/>
            <a:ext cx="6966409" cy="3360050"/>
          </a:xfrm>
        </p:spPr>
        <p:txBody>
          <a:bodyPr anchor="b"/>
          <a:lstStyle>
            <a:lvl1pPr>
              <a:defRPr sz="6719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2073367"/>
            <a:ext cx="10934760" cy="10233485"/>
          </a:xfrm>
        </p:spPr>
        <p:txBody>
          <a:bodyPr anchor="t"/>
          <a:lstStyle>
            <a:lvl1pPr marL="0" indent="0">
              <a:buNone/>
              <a:defRPr sz="6719"/>
            </a:lvl1pPr>
            <a:lvl2pPr marL="960029" indent="0">
              <a:buNone/>
              <a:defRPr sz="5879"/>
            </a:lvl2pPr>
            <a:lvl3pPr marL="1920057" indent="0">
              <a:buNone/>
              <a:defRPr sz="5040"/>
            </a:lvl3pPr>
            <a:lvl4pPr marL="2880086" indent="0">
              <a:buNone/>
              <a:defRPr sz="4200"/>
            </a:lvl4pPr>
            <a:lvl5pPr marL="3840114" indent="0">
              <a:buNone/>
              <a:defRPr sz="4200"/>
            </a:lvl5pPr>
            <a:lvl6pPr marL="4800143" indent="0">
              <a:buNone/>
              <a:defRPr sz="4200"/>
            </a:lvl6pPr>
            <a:lvl7pPr marL="5760171" indent="0">
              <a:buNone/>
              <a:defRPr sz="4200"/>
            </a:lvl7pPr>
            <a:lvl8pPr marL="6720200" indent="0">
              <a:buNone/>
              <a:defRPr sz="4200"/>
            </a:lvl8pPr>
            <a:lvl9pPr marL="7680228" indent="0">
              <a:buNone/>
              <a:defRPr sz="4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4320064"/>
            <a:ext cx="6966409" cy="8003453"/>
          </a:xfrm>
        </p:spPr>
        <p:txBody>
          <a:bodyPr/>
          <a:lstStyle>
            <a:lvl1pPr marL="0" indent="0">
              <a:buNone/>
              <a:defRPr sz="3360"/>
            </a:lvl1pPr>
            <a:lvl2pPr marL="960029" indent="0">
              <a:buNone/>
              <a:defRPr sz="2940"/>
            </a:lvl2pPr>
            <a:lvl3pPr marL="1920057" indent="0">
              <a:buNone/>
              <a:defRPr sz="2520"/>
            </a:lvl3pPr>
            <a:lvl4pPr marL="2880086" indent="0">
              <a:buNone/>
              <a:defRPr sz="2100"/>
            </a:lvl4pPr>
            <a:lvl5pPr marL="3840114" indent="0">
              <a:buNone/>
              <a:defRPr sz="2100"/>
            </a:lvl5pPr>
            <a:lvl6pPr marL="4800143" indent="0">
              <a:buNone/>
              <a:defRPr sz="2100"/>
            </a:lvl6pPr>
            <a:lvl7pPr marL="5760171" indent="0">
              <a:buNone/>
              <a:defRPr sz="2100"/>
            </a:lvl7pPr>
            <a:lvl8pPr marL="6720200" indent="0">
              <a:buNone/>
              <a:defRPr sz="2100"/>
            </a:lvl8pPr>
            <a:lvl9pPr marL="7680228" indent="0">
              <a:buNone/>
              <a:defRPr sz="21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885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09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766678"/>
            <a:ext cx="4657398" cy="1220351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766678"/>
            <a:ext cx="13702199" cy="1220351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4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766681"/>
            <a:ext cx="18629590" cy="27833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3833390"/>
            <a:ext cx="18629590" cy="9136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13346867"/>
            <a:ext cx="4859893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D213A5-CBAB-429C-A7C4-1C4F407B18AA}" type="datetimeFigureOut">
              <a:rPr lang="en-US" smtClean="0"/>
              <a:t>7/4/2021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13346867"/>
            <a:ext cx="7289840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13346867"/>
            <a:ext cx="4859893" cy="7666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DC09F-B37F-417D-9697-DC74171493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6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1920057" rtl="0" eaLnBrk="1" latinLnBrk="0" hangingPunct="1">
        <a:lnSpc>
          <a:spcPct val="90000"/>
        </a:lnSpc>
        <a:spcBef>
          <a:spcPct val="0"/>
        </a:spcBef>
        <a:buNone/>
        <a:defRPr sz="923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14" indent="-480014" algn="l" defTabSz="1920057" rtl="0" eaLnBrk="1" latinLnBrk="0" hangingPunct="1">
        <a:lnSpc>
          <a:spcPct val="90000"/>
        </a:lnSpc>
        <a:spcBef>
          <a:spcPts val="2100"/>
        </a:spcBef>
        <a:buFont typeface="Arial" panose="020B0604020202020204" pitchFamily="34" charset="0"/>
        <a:buChar char="•"/>
        <a:defRPr sz="587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5040" kern="1200">
          <a:solidFill>
            <a:schemeClr val="tx1"/>
          </a:solidFill>
          <a:latin typeface="+mn-lt"/>
          <a:ea typeface="+mn-ea"/>
          <a:cs typeface="+mn-cs"/>
        </a:defRPr>
      </a:lvl2pPr>
      <a:lvl3pPr marL="2400071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3pPr>
      <a:lvl4pPr marL="3360100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4320129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5280157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6240186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7200214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8160243" indent="-480014" algn="l" defTabSz="1920057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1pPr>
      <a:lvl2pPr marL="960029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920057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3pPr>
      <a:lvl4pPr marL="2880086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4pPr>
      <a:lvl5pPr marL="3840114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5pPr>
      <a:lvl6pPr marL="4800143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6pPr>
      <a:lvl7pPr marL="5760171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7pPr>
      <a:lvl8pPr marL="6720200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8pPr>
      <a:lvl9pPr marL="7680228" algn="l" defTabSz="1920057" rtl="0" eaLnBrk="1" latinLnBrk="0" hangingPunct="1">
        <a:defRPr sz="37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861" y="7200000"/>
            <a:ext cx="10182764" cy="7200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861" y="0"/>
            <a:ext cx="10182764" cy="72000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03" y="0"/>
            <a:ext cx="10182764" cy="7200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03" y="7200000"/>
            <a:ext cx="10182764" cy="72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970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Arman Kiarostami</dc:creator>
  <cp:lastModifiedBy>Arman Kiarostami</cp:lastModifiedBy>
  <cp:revision>3</cp:revision>
  <dcterms:created xsi:type="dcterms:W3CDTF">2021-07-04T09:02:37Z</dcterms:created>
  <dcterms:modified xsi:type="dcterms:W3CDTF">2021-07-04T09:19:59Z</dcterms:modified>
</cp:coreProperties>
</file>